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6B4972-200C-4CF4-ADEA-40CE07F62C4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2618F9-1132-4FB0-9814-1ADB1664D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076732" cy="1772768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І</a:t>
            </a: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формаційно-</a:t>
            </a: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метод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ичні матеріали </a:t>
            </a:r>
            <a:endParaRPr lang="ru-RU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789040"/>
            <a:ext cx="6336704" cy="27363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Навчально-методичний центр цивільного захисту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</a:t>
            </a:r>
            <a:endPara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безпеки життєдіяльності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Вінницької області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" y="260649"/>
            <a:ext cx="8034076" cy="56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657"/>
            <a:ext cx="7920880" cy="5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846043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4968552" cy="272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79" y="2796877"/>
            <a:ext cx="4562341" cy="35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92088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</TotalTime>
  <Words>12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Інформаційно-методичні матеріали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Інформаційно-методичні матеріали</dc:title>
  <dc:creator>Glovatskaya</dc:creator>
  <cp:lastModifiedBy>Glovatskaya</cp:lastModifiedBy>
  <cp:revision>4</cp:revision>
  <dcterms:created xsi:type="dcterms:W3CDTF">2021-01-27T14:55:46Z</dcterms:created>
  <dcterms:modified xsi:type="dcterms:W3CDTF">2021-01-27T15:16:50Z</dcterms:modified>
</cp:coreProperties>
</file>